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1c07ccce5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1c07ccce5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1c07ccce5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1c07ccce5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1c07ccce5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1c07ccce5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1c07ccce5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1c07ccce5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1c07ccce5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1c07ccce5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1c07ccce5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1c07ccce5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1c07ccce5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1c07ccce5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c07ccce5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c07ccce5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1c07ccce5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1c07ccce5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1c07ccce5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1c07ccce5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1c07ccce5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1c07ccce5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pta-gannon-university0.webnode.com/" TargetMode="External"/><Relationship Id="rId4" Type="http://schemas.openxmlformats.org/officeDocument/2006/relationships/hyperlink" Target="mailto:SPTA@gannon.edu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ealslife.com/events/ola/services/international-coastal-clean-up?olaT=2019-09-21T14%3A00%3A00.000Z&amp;olaR=613499" TargetMode="External"/><Relationship Id="rId4" Type="http://schemas.openxmlformats.org/officeDocument/2006/relationships/hyperlink" Target="https://www.signupgenius.com/go/70a0c44a8a62ea0fd0-give1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11175" y="1388500"/>
            <a:ext cx="4360800" cy="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SPTA Meeting 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69725" y="2161951"/>
            <a:ext cx="2671500" cy="40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5 2019 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225" y="827013"/>
            <a:ext cx="3489475" cy="34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Clothing order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</a:t>
            </a:r>
            <a:endParaRPr/>
          </a:p>
        </p:txBody>
      </p:sp>
      <p:sp>
        <p:nvSpPr>
          <p:cNvPr id="142" name="Google Shape;142;p23"/>
          <p:cNvSpPr txBox="1"/>
          <p:nvPr>
            <p:ph idx="1" type="subTitle"/>
          </p:nvPr>
        </p:nvSpPr>
        <p:spPr>
          <a:xfrm>
            <a:off x="2371725" y="1785450"/>
            <a:ext cx="6331500" cy="7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Website: </a:t>
            </a:r>
            <a:r>
              <a:rPr lang="en" u="sng">
                <a:latin typeface="Arial"/>
                <a:ea typeface="Arial"/>
                <a:cs typeface="Arial"/>
                <a:sym typeface="Arial"/>
                <a:hlinkClick r:id="rId3"/>
              </a:rPr>
              <a:t>https://spta-gannon-university0.webnode.com/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hlinkClick r:id="rId4"/>
              </a:rPr>
              <a:t>SPTA@gannon.edu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Calendar (see website)</a:t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650" y="2780800"/>
            <a:ext cx="2791125" cy="17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1375" y="2708750"/>
            <a:ext cx="24479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Committees</a:t>
            </a:r>
            <a:r>
              <a:rPr lang="en"/>
              <a:t> </a:t>
            </a:r>
            <a:endParaRPr/>
          </a:p>
        </p:txBody>
      </p:sp>
      <p:sp>
        <p:nvSpPr>
          <p:cNvPr id="150" name="Google Shape;150;p24"/>
          <p:cNvSpPr txBox="1"/>
          <p:nvPr>
            <p:ph idx="1" type="subTitle"/>
          </p:nvPr>
        </p:nvSpPr>
        <p:spPr>
          <a:xfrm>
            <a:off x="2310350" y="2073125"/>
            <a:ext cx="6331500" cy="19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</a:t>
            </a:r>
            <a:r>
              <a:rPr lang="en"/>
              <a:t>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Coat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Graduation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up to be a part of a committee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</a:t>
            </a:r>
            <a:r>
              <a:rPr lang="en"/>
              <a:t>representatives</a:t>
            </a:r>
            <a:r>
              <a:rPr lang="en"/>
              <a:t> </a:t>
            </a:r>
            <a:endParaRPr/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2371725" y="2571750"/>
            <a:ext cx="6331500" cy="16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Years- Will Roark and Ariel McDole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Years- Kalyn Kowalski and Drake Stevens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Years- Brock Labelle and Madi Krebs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DUES </a:t>
            </a:r>
            <a:endParaRPr/>
          </a:p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2371725" y="1630875"/>
            <a:ext cx="6331500" cy="13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members: $20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Renewing members: $5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Money due to any SPTA board member or Dr. Conrad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SPTA Meetings </a:t>
            </a:r>
            <a:endParaRPr/>
          </a:p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2371725" y="2408625"/>
            <a:ext cx="6331500" cy="20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future SPTA meetings will be held on the first Thursday of every month at 3:00pm in RN 143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Meeting: Thursday Oct. 3rd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Meeting: Thursday Nov. 7th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Meeting: Thursday Dec. 5th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8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Day </a:t>
            </a:r>
            <a:endParaRPr/>
          </a:p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2371717" y="1780925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October 3rd before/after SPTA meeting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Years →Polos and khakis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Years → Polos and black pants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Years → Polos and khakis 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375" y="3139113"/>
            <a:ext cx="2443726" cy="17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824" y="3163438"/>
            <a:ext cx="2508799" cy="16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SPTA social mixer </a:t>
            </a:r>
            <a:endParaRPr/>
          </a:p>
        </p:txBody>
      </p:sp>
      <p:sp>
        <p:nvSpPr>
          <p:cNvPr id="106" name="Google Shape;106;p18"/>
          <p:cNvSpPr txBox="1"/>
          <p:nvPr>
            <p:ph idx="1" type="subTitle"/>
          </p:nvPr>
        </p:nvSpPr>
        <p:spPr>
          <a:xfrm>
            <a:off x="2371725" y="1491475"/>
            <a:ext cx="6331500" cy="167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Thursday, September 26th 2019 at 6:00pm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 TBD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on the lookout for poll 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425" y="2779675"/>
            <a:ext cx="3197439" cy="16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 </a:t>
            </a:r>
            <a:endParaRPr/>
          </a:p>
        </p:txBody>
      </p:sp>
      <p:sp>
        <p:nvSpPr>
          <p:cNvPr id="113" name="Google Shape;113;p19"/>
          <p:cNvSpPr txBox="1"/>
          <p:nvPr>
            <p:ph idx="1" type="subTitle"/>
          </p:nvPr>
        </p:nvSpPr>
        <p:spPr>
          <a:xfrm>
            <a:off x="2371725" y="2104325"/>
            <a:ext cx="6331500" cy="19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for the upcoming semester: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Basketball against professors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Pink day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Halloween Costume Competition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Ugly </a:t>
            </a:r>
            <a:r>
              <a:rPr lang="en"/>
              <a:t>christmas/holiday</a:t>
            </a:r>
            <a:r>
              <a:rPr lang="en"/>
              <a:t> sweater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Candy Cane gram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Bingo night 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04034">
            <a:off x="324125" y="1168600"/>
            <a:ext cx="1989751" cy="13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1732">
            <a:off x="7748988" y="2841846"/>
            <a:ext cx="999323" cy="174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9099">
            <a:off x="612375" y="2944687"/>
            <a:ext cx="1810573" cy="154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44570">
            <a:off x="6304625" y="852874"/>
            <a:ext cx="1807897" cy="1807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</a:t>
            </a:r>
            <a:endParaRPr/>
          </a:p>
        </p:txBody>
      </p:sp>
      <p:sp>
        <p:nvSpPr>
          <p:cNvPr id="123" name="Google Shape;123;p20"/>
          <p:cNvSpPr txBox="1"/>
          <p:nvPr>
            <p:ph idx="1" type="subTitle"/>
          </p:nvPr>
        </p:nvSpPr>
        <p:spPr>
          <a:xfrm>
            <a:off x="2371725" y="408000"/>
            <a:ext cx="6331500" cy="43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 hour requirement a year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Not related to Community Health Course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Give Day- September 21st 2019  10:00am-1:00pm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Sign up  with Gannon Give Day and SEALS by Friday September 6th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SEALS RSVP: </a:t>
            </a:r>
            <a:r>
              <a:rPr lang="en" sz="16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https://sealslife.com/events/ola/services/international-coastal-clean-up?olaT=2019-09-21T14%3A00%3A00.000Z&amp;olaR=613499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Gannon RSVP: </a:t>
            </a:r>
            <a:r>
              <a:rPr lang="en" sz="1600" u="sng">
                <a:latin typeface="Arial"/>
                <a:ea typeface="Arial"/>
                <a:cs typeface="Arial"/>
                <a:sym typeface="Arial"/>
                <a:hlinkClick r:id="rId4"/>
              </a:rPr>
              <a:t>https://www.signupgenius.com/go/70a0c44a8a62ea0fd0-give1</a:t>
            </a:r>
            <a:endParaRPr sz="1600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600" y="708075"/>
            <a:ext cx="1944628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600" y="3998938"/>
            <a:ext cx="1808775" cy="6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Mentorship </a:t>
            </a:r>
            <a:endParaRPr/>
          </a:p>
        </p:txBody>
      </p:sp>
      <p:sp>
        <p:nvSpPr>
          <p:cNvPr id="131" name="Google Shape;131;p21"/>
          <p:cNvSpPr txBox="1"/>
          <p:nvPr>
            <p:ph idx="1" type="subTitle"/>
          </p:nvPr>
        </p:nvSpPr>
        <p:spPr>
          <a:xfrm>
            <a:off x="2317467" y="1637175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sign up if you are </a:t>
            </a:r>
            <a:r>
              <a:rPr lang="en"/>
              <a:t>interested</a:t>
            </a:r>
            <a:r>
              <a:rPr lang="en"/>
              <a:t> in the mentorship program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